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0" y="0"/>
            <a:ext cx="1066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2418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JRL1412559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University Archive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Advert for the Christmas Ball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Mancunion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1984-12-12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Advert for the Christmas Ball.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University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Newspapers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 (process)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813300" y="0"/>
            <a:ext cx="66167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838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JRL022708tr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R137737 [Bellot Collection]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href=http://man-fe.hosted.exlibrisgroup.com/MU_VU1:BLENDED:44MAN_ALMA_DS21203172510001631&gt;UoM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Mr Fezziwig's Ball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Christmas carol in prose: being a ghost story of Christmas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Leech, John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Dickens, Charles, 1812-1870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Chapman and Hall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Frontispiece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Mr Fezziwig's Ball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Bellot Collection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April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775200" y="0"/>
            <a:ext cx="67056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699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JRL022992tr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ML Store 582.42 B27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href=http://man-fe.hosted.exlibrisgroup.com/MU_VU1:BLENDED:44MAN_ALMA_DS21176292820001631&gt;UoM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Holly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Familiar trees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Boulger, George Simonds, 1853-1922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Boot, W. H. J.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1887-1888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 ; New York : Cassell &amp; Co.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Opposite page 132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Flowers and the berries of the Holly.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Natural 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Botany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Trees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November 2005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359400" y="0"/>
            <a:ext cx="55245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350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JRL15030329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Latin MS 38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Angel appearing to the shepherds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Horae [Galiot de Genouillac]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Hours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16th century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48v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048v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An angel tells the shepherds of the birth of Jesus. Full page. Sixteenth century. Commissioned for Galiot de Genouillac. The manuscript has been digitised in its entirety and can be viewed &lt;A href=" http://luna.manchester.ac.uk/luna/servlet/s/1ur18v "&gt;here&lt;/a&gt;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lat-IT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Latin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Catholic Church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Christianity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Books of hours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Bible. New Testament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Codex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Miniatures (paintings)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Vellum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259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M.R. James, A Descriptive Catalogue of the Latin Manuscripts in the John Rylands Library at Manchester (Manchester, 1921), reprinted with an introduction and additional notes and corrections by F. Taylor (Munich, 1980)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2015-03-18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2017-12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400" y="0"/>
            <a:ext cx="131445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5466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JRL1201093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UPC/1/1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Professor Samuel Alexander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University Photographic Collection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c1920-1929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Black and white photograph: Professor Samuel Alexander. Alexander was Professor of Philosophy at the University of Manchester 1893-1924. The photograph shows Alexander in his robes outside the John Owens building in conversation with a colleague, possibly on their way to a degree ceremony.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Philosophy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University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Analogue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Creation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Alexander, Samuel, 1859-1938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164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113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