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927600" y="0"/>
            <a:ext cx="64008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15240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Originating Url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target='_blank' href='https://luna.manchester.ac.uk/luna/servlet/detail/Manchester~91~1~377839~126284?page=2' &gt;Open this Book&lt;/a&gt;&lt;br&gt;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Copyright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Internet Archive Copyright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