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336800" y="0"/>
            <a:ext cx="115697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108712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JRL17021104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Box 31 &amp; 32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University, History 1917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Series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Papers of Thomas Frederick Tout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Ward, 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1917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Group shot of Manchester University History students and Professor T.F. Tout, 1917.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Keyword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History School; History; Victoria University of Manchester.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University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Portraits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Analogue 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Creation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Greater Manchester: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Greater Manchester: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People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Tout, T. F. (Thomas Frederick), 1855-1929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Photographer: E. Ward, 249, Oxford Road, Manchester.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CharacterSet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%G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Headline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Papers of Thomas Frederick Tout, Box 31 32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RecordVersion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BylineTitle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Heritage Photographer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14:30:16+00:00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Byline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Gwen Riley Jones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Copyright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Copyright © University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0x00d1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0x00e2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All Moral Rights Asserted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Source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University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0x00d0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John Rylands Library, 150 Deansgate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0x00d3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M3 3EH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2017-02-08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0x00d5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0161 3066559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0x00d4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United Kingdom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0x00d7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www.manchester.ac.uk/library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0x00d6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uml.chicc@manchester.ac.uk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Firmware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IQ180, User Firmware: 7.01.1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UsageTerms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lang=x-default All Moral Rights Asserted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Lens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120.0 mm f/32.0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Headline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Papers of Thomas Frederick Tout, Box 31 32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LensInfo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120/1 120/1 32/1 4/1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lang=x-default Copyright © University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CreatorContactInfo/Iptc4xmpCore:CiAdrCtry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United Kingdom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CreatorContactInfo/Iptc4xmpCore:CiUrlWork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www.manchester.ac.uk/library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AuthorsPosition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Heritage Photographer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SerialNumber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FP010122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CreatorContactInfo/Iptc4xmpCore:CiTelWork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0161 3066559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Source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University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CreatorContactInfo/Iptc4xmpCore:CiAdrExtadr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John Rylands Library, 150 Deansgate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2017-02-08T14:30:16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LegacyIPTCDigest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1EC54D14E5745BEF3630452F0186FCD1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CreatorContactInfo/Iptc4xmpCore:CiAdrCity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CreatorContactInfo/Iptc4xmpCore:CiAdrPcode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M3 3EH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Gwen Riley Jones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CreatorContactInfo/Iptc4xmpCore:CiEmailWork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uml.chicc@manchester.ac.uk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ExifVersion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0221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CreatorContactInfo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type=Struct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902200" y="0"/>
            <a:ext cx="64389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905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JRL0806550dc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SUA/7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href="http://www.librarysearch.manchester.ac.uk/MU_VU1:BLENDED:44MAN_ELGAR_DSgb133ump"&gt;University of Manchester Publications Collection: Newspapers, Magazines and Newsletters&lt;/a&gt;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Rag Rag, 1927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Series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Rag mags (1924-2003)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Rag Rag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Hagedorn, 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Artist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University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1927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Front cover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Cover of the University Rag Mag for 1927. Shrove Tuesday edition 1927. The snake and sun emblems from the Manchester University coat of arms are represented along with a group of brightly-coloured figures.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University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Periodicals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 (process)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Greater Manchester: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245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