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0"/>
            <a:ext cx="11518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JRL0901014dc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 MS 84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Structure of the human eye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Lecture notes: Optics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c1808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Illustration of the structure of the human eyeball, with Dalton's lecture notes.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Drawing (image-making) 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Literary &amp; Philosophical Society,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2008-08-13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7112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699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JRL021194tr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Partington 277-278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href=http://man-fe.hosted.exlibrisgroup.com/MU_VU1:BLENDED:44MAN_ALMA_DS21205694560001631&gt;UoM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Elements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new system of chemical philosophy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: S. Russell for R. Bickerstaff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 5, opposite page 548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548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the Elements, both simple and compound.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May 2005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330700" y="0"/>
            <a:ext cx="75946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0894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JRL021982tr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EGT/2/5/130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'Boys Peeping at Nature' subscription ticket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Hogarth receipt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Series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Papers of Samuel Hill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Receipts and accounts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Hogarth, William, 1697-1764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1730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Subscription ticket, signed &amp; sealed by Hogarth, issued to Samuel Hill in receipt of the first payment for 6 prints of 'A Harlot's Progress'. Hogarth features as the satyr lifting Nature's skirts &amp; exposing parts previously ignored by art.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 (process)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July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584700" y="0"/>
            <a:ext cx="70866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838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JRL021319tr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R4775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href=http://man-fe.hosted.exlibrisgroup.com/MU_VU1:BLENDED:44MAN_ALMA_DS21213225730001631&gt;UoM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Paradise Lost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Paradise Lost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Milton, John, 1608-1674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1667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Peter Parker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Title page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Title page of Milton's 'Paradise Lost'. First edition, first issue.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First Edition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May 2005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