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slides/slide26.xml" Type="http://schemas.openxmlformats.org/officeDocument/2006/relationships/slide"/><Relationship Id="rId32" Target="slides/slide27.xml" Type="http://schemas.openxmlformats.org/officeDocument/2006/relationships/slide"/><Relationship Id="rId33" Target="slides/slide28.xml" Type="http://schemas.openxmlformats.org/officeDocument/2006/relationships/slide"/><Relationship Id="rId34" Target="slides/slide29.xml" Type="http://schemas.openxmlformats.org/officeDocument/2006/relationships/slide"/><Relationship Id="rId35" Target="slides/slide30.xml" Type="http://schemas.openxmlformats.org/officeDocument/2006/relationships/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2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3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755900" y="0"/>
            <a:ext cx="10744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JRL022963tr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Producing silk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Silk Production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[late]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No.9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painting: Producing silk.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Textile industry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Industries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550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 /&gt;&lt;/a&gt;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Zheng Yaying, 'Crawford Chinese Collection' 1991.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300" y="0"/>
            <a:ext cx="11188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JRL021866tr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Silk Dyeing &amp; Weaving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Silk Production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[late]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No.11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painting: Silk Dyeing and Weaving. Depictions of Chinese trades &amp; industry. Eighteenth century.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Textile industry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Industries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430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550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 /&gt;&lt;/a&gt;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Zheng Yaying, 'Crawford Chinese Collection' 1991.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August 2003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292600" y="0"/>
            <a:ext cx="7670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JRL030529tr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c1780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No.9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painting. 1: Mongol / Tartar mandolin with 4 strings; 2: small Chinese violin, has 2 strings through which the bow passes. In Chinese: Cantonese dialect.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475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395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Zheng Yaying, 'Crawford Chinese Collection' 1991.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292600" y="0"/>
            <a:ext cx="7670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JRL030530tr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c1780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No.14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painting. 1: a 3-string zither; 2: a 2-string fiddle. In Chinese: Cantonese dialect.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475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395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Zheng Yaying, 'Crawford Chinese Collection' 1991.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22800" y="0"/>
            <a:ext cx="70104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JRL030532tr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Water-colours of trades and flora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c1790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No.29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029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painting: Selling musical instruments, flutes and 2-stringed bowed fiddles.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chi-CN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Musical instruments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Watercolour (paint)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375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315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Zheng Yaying, 'Crawford Chinese Collection' 1991.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June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521200" y="0"/>
            <a:ext cx="7213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JRL0901015dc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Weaving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Water-colours of trades and flora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c1790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52-081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painting: Weaving.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Textile industry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Watercolour (paint)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375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315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2008-08-13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44700" y="0"/>
            <a:ext cx="121666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JRL022744tr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Pair of Quails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Birds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c1800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Volume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No.11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painting: Pair of Quails. Quails were popular in the Far East as an edible delicacy and for a version of cockfighting.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Birds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Natural 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420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345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 /&gt;&lt;/a&gt;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'Bulletin of the John Rylands University Library of Manchester', Vol. 82, Nos. 2 and 3, 2000. Zheng Yaying, 'Crawford Chinese Collection' 1991.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March 2004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527300" y="0"/>
            <a:ext cx="111887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753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JRL021869tr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 56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 You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Chinese Drawings: Historical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Crawford Chinese Collection: Illustrations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18th century [late]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No. 51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051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painting: Chi You (a legendary rebel) made a big mist; Emperor Huang Di [2697 - 2597 BCE] made a vehicle with a wooden figure always pointing south (an early compass) &amp; killed him. Depictions of Chinese myth, fables &amp; historical events. Eighteenth century.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Death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Art, Chinese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Folklore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China--History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 (image-making)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Creation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China: Canton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Culture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Cantonese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Culture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Miao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China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Emperor Huang Di, 2697-2597 BCE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590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Zheng Yaying, 'Crawford Chinese Collection' 1991.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August 2003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