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651500" y="0"/>
            <a:ext cx="4953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href='https://luna.manchester.ac.uk/luna/servlet/detail/Manchester~91~1~433875~225798?page=9'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