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292600" y="0"/>
            <a:ext cx="7658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JRL022996tr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Japanese 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Japanese earthquake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Ansei Kenmonroku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Ansei Earthquake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Hattori, Yasunori, active 19th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Utagawa, Yoshiharu, 1828-1888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Japanese people engulfed in an earthquake.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jpn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Earthquakes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Japan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'Bulletin of the John Rylands University Library of Manchester', Vol. 82, Nos. 2 and 3, 2000.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Finding aids: published catalogue, P.F. Kornicki, `The Japanese Collection in the Bibliotheca Lindesiana', Bulletin of the John Rylands University Library of Manchester, vol. 75, no. 2 (1993), pp. 209-300.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May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184400" y="0"/>
            <a:ext cx="11887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350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JRL0807595dc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R3903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href=http://man-fe.hosted.exlibrisgroup.com/MU_VU1:BLENDED:44MAN_ALMA_DS21134677540001631&gt;UoM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Remains of the Cathedral at Concepcion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Narrative of the surveying voyages of His Majesty's ships Adventure and Beagle, between the years 1826 and 1836, : describing their examination of the southern shores of South America, and the Beagle's circumnavigation of the globe. In three volumes.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Fitzroy, Robert, 1805-1865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Wickham, John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1839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H. Colburn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405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2-405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Illustration: Remains of the Cathedral at Concepcion, ruined by the great earthquake of 1835.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Chile--Description and travel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Church buildings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Earthquakes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Chile: Concepcion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2008-05-16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900" y="0"/>
            <a:ext cx="13779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JRL0916414dc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R209893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href=http://man-fe.hosted.exlibrisgroup.com/MU_VU1:BLENDED:44MAN_ALMA_DS21193255760001631&gt;UoM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Volcano in the Cordilleras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Journal of researches into the natural history and geology of the countries visited during the voyage of H.M.S. "Beagle" round the world. / by Charles Darwin, M.A., F.R.S. With a biographical introduction.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Darwin, Charles, 1809-1882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1891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Ward, Lock 7 Co., Limited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Plate, opposite page 113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113a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Illustration: a volcano in the Cordilleras. Four men are shown running from the eruption of the volcano.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Volcanoes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Voyages and travels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2009-04-01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