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500" y="0"/>
            <a:ext cx="77343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600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JRL1300857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 13724.1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href=http://man-fe.hosted.exlibrisgroup.com/MU_VU1:BLENDED:44MAN_ALMA_DS21192662140001631&gt;UoM online catalogue&lt;/a&gt;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Establissement d'une Sucrier en Brut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Image of Plantation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Plan of Raw Sugar Plantation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 vita di Jacopo Mazzoni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life of Jacopo Mazzoni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Mazzoni, Jacopo, 1548-1598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Serassi, Pierantonio, 1721-1791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map with a key of a 'habitation en sucrerie' and a summary of the income it brought in.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Slavery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Maps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West Indies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365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370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Spencer, George John Spencer, Earl, 1758-1834,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2012-09-07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2012-09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