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905000" y="0"/>
            <a:ext cx="124460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1819 A Plan of Manc &amp; Salf</a:t>
            </a:r>
            <a:r>
              <a:rPr lang="en-US" sz="1200">
                <a:latin typeface="Arial"/>
              </a:rPr>
              <a:t>
</a:t>
            </a:r>
            <a:r>
              <a:rPr lang="en-US" sz="1200" b="true">
                <a:latin typeface="Arial"/>
              </a:rPr>
              <a:t>Reference Number</a:t>
            </a:r>
            <a:r>
              <a:rPr lang="en-US" sz="1200" b="false">
                <a:latin typeface="Arial"/>
              </a:rPr>
              <a:t> </a:t>
            </a:r>
            <a:r>
              <a:rPr lang="en-US" sz="1200" b="false">
                <a:latin typeface="Arial"/>
              </a:rPr>
              <a:t>GB127.Local Studies Street Map Collection/1819 Pigot with new Blackfriars bridge</a:t>
            </a:r>
            <a:r>
              <a:rPr lang="en-US" sz="1200">
                <a:latin typeface="Arial"/>
              </a:rPr>
              <a:t>
</a:t>
            </a:r>
            <a:r>
              <a:rPr lang="en-US" sz="1200" b="true">
                <a:latin typeface="Arial"/>
              </a:rPr>
              <a:t>Image Title</a:t>
            </a:r>
            <a:r>
              <a:rPr lang="en-US" sz="1200" b="false">
                <a:latin typeface="Arial"/>
              </a:rPr>
              <a:t> </a:t>
            </a:r>
            <a:r>
              <a:rPr lang="en-US" sz="1200" b="false">
                <a:latin typeface="Arial"/>
              </a:rPr>
              <a:t>Manchester and Salford</a:t>
            </a:r>
            <a:r>
              <a:rPr lang="en-US" sz="1200">
                <a:latin typeface="Arial"/>
              </a:rPr>
              <a:t>
</a:t>
            </a:r>
            <a:r>
              <a:rPr lang="en-US" sz="1200" b="true">
                <a:latin typeface="Arial"/>
              </a:rPr>
              <a:t>Parent Work Title</a:t>
            </a:r>
            <a:r>
              <a:rPr lang="en-US" sz="1200" b="false">
                <a:latin typeface="Arial"/>
              </a:rPr>
              <a:t> </a:t>
            </a:r>
            <a:r>
              <a:rPr lang="en-US" sz="1200" b="false">
                <a:latin typeface="Arial"/>
              </a:rPr>
              <a:t>A Plan of Manchester and Salford</a:t>
            </a:r>
            <a:r>
              <a:rPr lang="en-US" sz="1200">
                <a:latin typeface="Arial"/>
              </a:rPr>
              <a:t>
</a:t>
            </a:r>
            <a:r>
              <a:rPr lang="en-US" sz="1200" b="true">
                <a:latin typeface="Arial"/>
              </a:rPr>
              <a:t>Creator</a:t>
            </a:r>
            <a:r>
              <a:rPr lang="en-US" sz="1200" b="false">
                <a:latin typeface="Arial"/>
              </a:rPr>
              <a:t> </a:t>
            </a:r>
            <a:r>
              <a:rPr lang="en-US" sz="1200" b="false">
                <a:latin typeface="Arial"/>
              </a:rPr>
              <a:t>Pigot, James</a:t>
            </a:r>
            <a:r>
              <a:rPr lang="en-US" sz="1200">
                <a:latin typeface="Arial"/>
              </a:rPr>
              <a:t>
</a:t>
            </a:r>
            <a:r>
              <a:rPr lang="en-US" sz="1200" b="true">
                <a:latin typeface="Arial"/>
              </a:rPr>
              <a:t>Creator Role</a:t>
            </a:r>
            <a:r>
              <a:rPr lang="en-US" sz="1200" b="false">
                <a:latin typeface="Arial"/>
              </a:rPr>
              <a:t> </a:t>
            </a:r>
            <a:r>
              <a:rPr lang="en-US" sz="1200" b="false">
                <a:latin typeface="Arial"/>
              </a:rPr>
              <a:t>Publisher</a:t>
            </a:r>
            <a:r>
              <a:rPr lang="en-US" sz="1200">
                <a:latin typeface="Arial"/>
              </a:rPr>
              <a:t>
</a:t>
            </a:r>
            <a:r>
              <a:rPr lang="en-US" sz="1200" b="true">
                <a:latin typeface="Arial"/>
              </a:rPr>
              <a:t>Date Created</a:t>
            </a:r>
            <a:r>
              <a:rPr lang="en-US" sz="1200" b="false">
                <a:latin typeface="Arial"/>
              </a:rPr>
              <a:t> </a:t>
            </a:r>
            <a:r>
              <a:rPr lang="en-US" sz="1200" b="false">
                <a:latin typeface="Arial"/>
              </a:rPr>
              <a:t>1819</a:t>
            </a:r>
            <a:r>
              <a:rPr lang="en-US" sz="1200">
                <a:latin typeface="Arial"/>
              </a:rPr>
              <a:t>
</a:t>
            </a:r>
            <a:r>
              <a:rPr lang="en-US" sz="1200" b="true">
                <a:latin typeface="Arial"/>
              </a:rPr>
              <a:t>Description</a:t>
            </a:r>
            <a:r>
              <a:rPr lang="en-US" sz="1200" b="false">
                <a:latin typeface="Arial"/>
              </a:rPr>
              <a:t> </a:t>
            </a:r>
            <a:r>
              <a:rPr lang="en-US" sz="1200" b="false">
                <a:latin typeface="Arial"/>
              </a:rPr>
              <a:t>Plan of Manchester and Salford. Inset (top left) illustration of the 'New Blackfriars Bridge'. Shows parts of Broughton, Castlefield, Hulme, Chorlton Row, Cheetwood, Strangeways and River Irwell. Scale of 1/4 of a mile.</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 Name</a:t>
            </a:r>
            <a:r>
              <a:rPr lang="en-US" sz="1200" b="false">
                <a:latin typeface="Arial"/>
              </a:rPr>
              <a:t> </a:t>
            </a:r>
            <a:r>
              <a:rPr lang="en-US" sz="1200" b="false">
                <a:latin typeface="Arial"/>
              </a:rPr>
              <a:t>English</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Salford</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Item Height</a:t>
            </a:r>
            <a:r>
              <a:rPr lang="en-US" sz="1200" b="false">
                <a:latin typeface="Arial"/>
              </a:rPr>
              <a:t> </a:t>
            </a:r>
            <a:r>
              <a:rPr lang="en-US" sz="1200" b="false">
                <a:latin typeface="Arial"/>
              </a:rPr>
              <a:t>500 mm</a:t>
            </a:r>
            <a:r>
              <a:rPr lang="en-US" sz="1200">
                <a:latin typeface="Arial"/>
              </a:rPr>
              <a:t>
</a:t>
            </a:r>
            <a:r>
              <a:rPr lang="en-US" sz="1200" b="true">
                <a:latin typeface="Arial"/>
              </a:rPr>
              <a:t>Item Width</a:t>
            </a:r>
            <a:r>
              <a:rPr lang="en-US" sz="1200" b="false">
                <a:latin typeface="Arial"/>
              </a:rPr>
              <a:t> </a:t>
            </a:r>
            <a:r>
              <a:rPr lang="en-US" sz="1200" b="false">
                <a:latin typeface="Arial"/>
              </a:rPr>
              <a:t>680 mm</a:t>
            </a:r>
            <a:r>
              <a:rPr lang="en-US" sz="1200">
                <a:latin typeface="Arial"/>
              </a:rPr>
              <a:t>
</a:t>
            </a:r>
            <a:r>
              <a:rPr lang="en-US" sz="1200" b="true">
                <a:latin typeface="Arial"/>
              </a:rPr>
              <a:t>Current Repository</a:t>
            </a:r>
            <a:r>
              <a:rPr lang="en-US" sz="1200" b="false">
                <a:latin typeface="Arial"/>
              </a:rPr>
              <a:t> </a:t>
            </a:r>
            <a:r>
              <a:rPr lang="en-US" sz="1200" b="false">
                <a:latin typeface="Arial"/>
              </a:rPr>
              <a:t>Manchester Archives and Local Studies</a:t>
            </a:r>
            <a:r>
              <a:rPr lang="en-US" sz="1200">
                <a:latin typeface="Arial"/>
              </a:rPr>
              <a:t>
</a:t>
            </a:r>
            <a:r>
              <a:rPr lang="en-US" sz="1200" b="true">
                <a:latin typeface="Arial"/>
              </a:rPr>
              <a:t>Rights Holder - Image</a:t>
            </a:r>
            <a:r>
              <a:rPr lang="en-US" sz="1200" b="false">
                <a:latin typeface="Arial"/>
              </a:rPr>
              <a:t> </a:t>
            </a:r>
            <a:r>
              <a:rPr lang="en-US" sz="1200" b="false">
                <a:latin typeface="Arial"/>
              </a:rPr>
              <a:t>Manchester Libraries, Information and Archives, Manchester City Council</a:t>
            </a:r>
            <a:r>
              <a:rPr lang="en-US" sz="1200">
                <a:latin typeface="Arial"/>
              </a:rPr>
              <a:t>
</a:t>
            </a:r>
            <a:r>
              <a:rPr lang="en-US" sz="1200" b="true">
                <a:latin typeface="Arial"/>
              </a:rPr>
              <a:t>Rights holder - Work</a:t>
            </a:r>
            <a:r>
              <a:rPr lang="en-US" sz="1200" b="false">
                <a:latin typeface="Arial"/>
              </a:rPr>
              <a:t> </a:t>
            </a:r>
            <a:r>
              <a:rPr lang="en-US" sz="1200" b="false">
                <a:latin typeface="Arial"/>
              </a:rPr>
              <a:t>Manchester Libraries, Information and Archives, Manchester City Council</a:t>
            </a:r>
            <a:r>
              <a:rPr lang="en-US" sz="1200">
                <a:latin typeface="Arial"/>
              </a:rPr>
              <a:t>
</a:t>
            </a:r>
            <a:r>
              <a:rPr lang="en-US" sz="1200" b="true">
                <a:latin typeface="Arial"/>
              </a:rPr>
              <a:t>Notes</a:t>
            </a:r>
            <a:r>
              <a:rPr lang="en-US" sz="1200" b="false">
                <a:latin typeface="Arial"/>
              </a:rPr>
              <a:t> </a:t>
            </a:r>
            <a:r>
              <a:rPr lang="en-US" sz="1200" b="false">
                <a:latin typeface="Arial"/>
              </a:rPr>
              <a:t>All image requests to be directed to &lt;a href="http://www.manchester.gov.uk/info/448/archives_and_local_history/7378/access_our_archives_rare_books_and_collections/3"&gt;Manchester Archives and Local Studies&lt;/a&gt;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2010-04-15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2012-11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57400" y="0"/>
            <a:ext cx="12141200" cy="9144000"/>
          </a:xfrm>
          <a:prstGeom prst="rect">
            <a:avLst/>
          </a:prstGeom>
        </p:spPr>
      </p:pic>
      <p:sp>
        <p:nvSpPr>
          <p:cNvPr name="TextBox 3" id="3"/>
          <p:cNvSpPr txBox="true"/>
          <p:nvPr/>
        </p:nvSpPr>
        <p:spPr>
          <a:xfrm>
            <a:off x="0" y="9144000"/>
            <a:ext cx="16256000" cy="4699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JRL1412576</a:t>
            </a:r>
            <a:r>
              <a:rPr lang="en-US" sz="1200">
                <a:latin typeface="Arial"/>
              </a:rPr>
              <a:t>
</a:t>
            </a:r>
            <a:r>
              <a:rPr lang="en-US" sz="1200" b="true">
                <a:latin typeface="Arial"/>
              </a:rPr>
              <a:t>Reference Number</a:t>
            </a:r>
            <a:r>
              <a:rPr lang="en-US" sz="1200" b="false">
                <a:latin typeface="Arial"/>
              </a:rPr>
              <a:t> </a:t>
            </a:r>
            <a:r>
              <a:rPr lang="en-US" sz="1200" b="false">
                <a:latin typeface="Arial"/>
              </a:rPr>
              <a:t>R64191</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href="http://www.librarysearch.manchester.ac.uk/MU_VU1:BLENDED:44MAN_ALMA_DS21133040050001631"&gt;UOM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Plan of St. Peter's field</a:t>
            </a:r>
            <a:r>
              <a:rPr lang="en-US" sz="1200">
                <a:latin typeface="Arial"/>
              </a:rPr>
              <a:t>
</a:t>
            </a:r>
            <a:r>
              <a:rPr lang="en-US" sz="1200" b="true">
                <a:latin typeface="Arial"/>
              </a:rPr>
              <a:t>Parent Work Title</a:t>
            </a:r>
            <a:r>
              <a:rPr lang="en-US" sz="1200" b="false">
                <a:latin typeface="Arial"/>
              </a:rPr>
              <a:t> </a:t>
            </a:r>
            <a:r>
              <a:rPr lang="en-US" sz="1200" b="false">
                <a:latin typeface="Arial"/>
              </a:rPr>
              <a:t>In the King's Bench : Between Thomas Redford, plaintiff; and Hugh Hornby Birley, Alexander Oliver, Richard Withington, and Edward Meagher, defendants. For an assault on the 16th. of August, 1819. Report of the proceedings on the trial of this cause at Lancaster ... before Mr.Justice Holroyd and a special jury; and the judgment of the Court of King's Bench in Easter term following</a:t>
            </a:r>
            <a:r>
              <a:rPr lang="en-US" sz="1200">
                <a:latin typeface="Arial"/>
              </a:rPr>
              <a:t>
</a:t>
            </a:r>
            <a:r>
              <a:rPr lang="en-US" sz="1200" b="true">
                <a:latin typeface="Arial"/>
              </a:rPr>
              <a:t>Date Created</a:t>
            </a:r>
            <a:r>
              <a:rPr lang="en-US" sz="1200" b="false">
                <a:latin typeface="Arial"/>
              </a:rPr>
              <a:t> </a:t>
            </a:r>
            <a:r>
              <a:rPr lang="en-US" sz="1200" b="false">
                <a:latin typeface="Arial"/>
              </a:rPr>
              <a:t>[1823]</a:t>
            </a:r>
            <a:r>
              <a:rPr lang="en-US" sz="1200">
                <a:latin typeface="Arial"/>
              </a:rPr>
              <a:t>
</a:t>
            </a:r>
            <a:r>
              <a:rPr lang="en-US" sz="1200" b="true">
                <a:latin typeface="Arial"/>
              </a:rPr>
              <a:t>Publication Details</a:t>
            </a:r>
            <a:r>
              <a:rPr lang="en-US" sz="1200" b="false">
                <a:latin typeface="Arial"/>
              </a:rPr>
              <a:t> </a:t>
            </a:r>
            <a:r>
              <a:rPr lang="en-US" sz="1200" b="false">
                <a:latin typeface="Arial"/>
              </a:rPr>
              <a:t>Manchester : Printed by C. Wheeler and Son; sold by Messrs. Clarke... and others; England Manchester.</a:t>
            </a:r>
            <a:r>
              <a:rPr lang="en-US" sz="1200">
                <a:latin typeface="Arial"/>
              </a:rPr>
              <a:t>
</a:t>
            </a:r>
            <a:r>
              <a:rPr lang="en-US" sz="1200" b="true">
                <a:latin typeface="Arial"/>
              </a:rPr>
              <a:t>Description</a:t>
            </a:r>
            <a:r>
              <a:rPr lang="en-US" sz="1200" b="false">
                <a:latin typeface="Arial"/>
              </a:rPr>
              <a:t> </a:t>
            </a:r>
            <a:r>
              <a:rPr lang="en-US" sz="1200" b="false">
                <a:latin typeface="Arial"/>
              </a:rPr>
              <a:t>Plan of St Peter's field.</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 Name</a:t>
            </a:r>
            <a:r>
              <a:rPr lang="en-US" sz="1200" b="false">
                <a:latin typeface="Arial"/>
              </a:rPr>
              <a:t> </a:t>
            </a:r>
            <a:r>
              <a:rPr lang="en-US" sz="1200" b="false">
                <a:latin typeface="Arial"/>
              </a:rPr>
              <a:t>English</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Birmingham Law Society,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2014-05-13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2016-11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