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100" y="0"/>
            <a:ext cx="121031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JRL0710145dc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R109031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href=http://man-fe.hosted.exlibrisgroup.com/MU_VU1:BLENDED:44MAN_ALMA_DS21144771900001631&gt;UoM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bear dance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Catlin's North American Indian portfolio: Hunting scenes and amusements of the Rocky Mountains and prairies of America / From drawings and notes of the author, made during eight years' travel amongst forty-eight of the wildest and most remote tribes of savages in North America.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Catlin, George, 1796-1872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Geo. Catlin, C. and J. Adlard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Plate 18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Illustration: American Indians performing a bear dance.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Indians of North America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Drawing (image-making) 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695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430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2007-07-19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927600" y="0"/>
            <a:ext cx="64008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905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JRL1304324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Spencer 9331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href=http://man-fe.hosted.exlibrisgroup.com/MU_VU1:BLENDED:44MAN_ALMA_DS21141881760001631&gt;UoM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Europe supported by Africa and America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Narrative, of a five years' expedition, against the revolted negroes of Surinam in Guiana,: on the wild coast of South America; from the year 1772, to 1777: elucidating the history of that country, and the description of its productions, viz. quadrupedes, birds, fishes, reptiles, trees, shrubs, fruits, &amp; roots; with an account of the Indians of Guiana, &amp; negroes of Guinea; J.G. Stedman; Illustrated with 80 elegant engravings, designed by the 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Stedman, John Gabriel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Engraver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 : printed for J. Johnson, &amp; J. Edwards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394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394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Engraving of three women, captioned 'Europe supported by Africa &amp; America'. Plate is hand-coloured.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Slavery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Engraving (printing process)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South America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Spencer, George John Spencer, Earl, 1758-1834,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2012-12-12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2013-01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1422400" y="0"/>
            <a:ext cx="13411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699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JRL0700937dc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FRD/1/10/2/37/32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Film set of "The Citadel"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Bundle of photographs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c1938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Film still from "The Citadel", starring Robert Donat and Rosalind Russell. The still is part of a bundle of photographs from the film.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Motion pictures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Analogue 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People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Donat, Robert, 1905-1958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People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Russell, Rosalind, 1907-1976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245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Private papers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MGM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Bundle of photographs ( n.d. [1938])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2006-09-14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483100" y="0"/>
            <a:ext cx="72898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295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JRL1301003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 MS 343/22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Description of a slave ship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Miscellaneous Autograph Collection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Phillips, James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1789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Printed by James Phillips, George-Yard, Lombard Street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plan and sections of the Brooks slave ship, depicting the ship at full capacity. The text describes the conditions aboard the ship. This image was widely used by abolitionist campaigners.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Ships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Slavery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Broadsides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 (process)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 /&gt;&lt;/a&gt;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2012-11-28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2013-01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