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45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394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JRL040070dc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MMC/2/GaskellS/1/6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href="http://www.librarysearch.manchester.ac.uk/MU_VU1:BLENDED:44MAN_ELGAR_DSgb133mmc2a"&gt;Manchester Medical Collection: Biographical Files A-G&lt;/a&gt;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Release Petition of Donald Munro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Release Petition of Donald Munro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1848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Medical Collection. First page of a petition addressed to Samuel Gaskell, Surgeon and Superintendent of the County Lunatic Asylum in Lancaster for the release of intern patient Donald Munro.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2004-09-09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