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0"/>
            <a:ext cx="7874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449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JRL030005tr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Argonautica fragment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Trismegistos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href="http://www.trismegistos.org/text/59171"&gt; 59171&lt;/a&gt;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Classical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Mythology, 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Apollonius Rhodius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Argonautica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III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Citation reference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P. Ryl. 2 449, P. Oxy. 6 874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750 - 1 BCE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Oxyrhynchus (mod. Bahnasa)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Hunt, Arthur S., et al. Catalogue of the Greek and Latin Papyri in the John Rylands Library, Manchester, University Press, 1911-1952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grc0449r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0"/>
            <a:ext cx="7962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449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JRL030006tr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Argonautica fragment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Trismegistos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href="http://www.trismegistos.org/text/59171"&gt; 59171&lt;/a&gt;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Classical literature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Mythology, 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Apollonius Rhodius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Argonautica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III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Citation reference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P. Ryl. 2 449, P. Oxy. 6 874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750 - 1 BCE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Oxyrhynchus (mod. Bahnasa)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Hunt, Arthur S., et al. Catalogue of the Greek and Latin Papyri in the John Rylands Library, Manchester, University Press, 1911-1952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grc0449v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July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