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0" y="0"/>
            <a:ext cx="10795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7846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JRL1416613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VCA/7/610, folder 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Plymouth Grove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Manchester, Vice-Chancellor's Archive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Arron, Michael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1968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 of Plymouth Grove in 1968.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Gaskell, Elizabeth Cleghorn, 1810-1865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300" y="0"/>
            <a:ext cx="7378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187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JRL1416608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JGS Box 30/1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Posed photograph of a woman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J G Sharps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Robinson &amp; Co. Harlesden N.W.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[date not identified]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Woman in pose, possibly Constance Harper, wearing blouse and knee high boots. The Harper family resided in Plymouth Grove after the Gaskell family.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Portraits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IPR restrictions may apply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